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44940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844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711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68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40114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391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78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02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30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405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422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A32CA94-377C-41F0-B9F0-A819ABA24941}" type="datetimeFigureOut">
              <a:rPr lang="ko-KR" altLang="en-US" smtClean="0"/>
              <a:t>2019-03-16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FC09642-4A61-49C5-8B2E-A642D2293DF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93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1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F0D0BB-98F0-4CAC-A6CD-C4CFC93F06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5400" dirty="0"/>
              <a:t>Trade Journal review</a:t>
            </a:r>
            <a:br>
              <a:rPr lang="en-US" altLang="ko-KR" sz="4800" dirty="0"/>
            </a:br>
            <a:r>
              <a:rPr lang="en-US" altLang="ko-KR" sz="4000" dirty="0"/>
              <a:t>-Machine Learning 101</a:t>
            </a:r>
            <a:endParaRPr lang="ko-KR" altLang="en-US" sz="480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C5A60B1-C79D-4C2A-895B-444E8C931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33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4DA8C4-3E13-4A5E-8B98-067B81798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1159"/>
          </a:xfrm>
        </p:spPr>
        <p:txBody>
          <a:bodyPr/>
          <a:lstStyle/>
          <a:p>
            <a:r>
              <a:rPr lang="en-US" altLang="ko-KR" dirty="0"/>
              <a:t>Concept of machine learning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07B6394-E602-4F2D-B49C-2F09933FD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3491"/>
            <a:ext cx="9601200" cy="5015885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Machine Learning is the part of Artificial Intelligence(AI) and System Control.</a:t>
            </a:r>
          </a:p>
          <a:p>
            <a:endParaRPr lang="en-US" altLang="ko-KR" sz="2400" u="sng" dirty="0">
              <a:solidFill>
                <a:srgbClr val="FF0000"/>
              </a:solidFill>
            </a:endParaRPr>
          </a:p>
          <a:p>
            <a:r>
              <a:rPr lang="en-US" altLang="ko-KR" sz="2400" u="sng" dirty="0">
                <a:solidFill>
                  <a:srgbClr val="FF0000"/>
                </a:solidFill>
              </a:rPr>
              <a:t>Machines can learn, rather than be programmed.</a:t>
            </a:r>
          </a:p>
          <a:p>
            <a:pPr>
              <a:buFontTx/>
              <a:buChar char="-"/>
            </a:pPr>
            <a:r>
              <a:rPr lang="en-US" altLang="ko-KR" sz="2400" dirty="0"/>
              <a:t>It uses </a:t>
            </a:r>
            <a:r>
              <a:rPr lang="en-US" altLang="ko-KR" sz="2400" u="sng" dirty="0"/>
              <a:t>data</a:t>
            </a:r>
            <a:r>
              <a:rPr lang="en-US" altLang="ko-KR" sz="2400" dirty="0"/>
              <a:t> and </a:t>
            </a:r>
            <a:r>
              <a:rPr lang="en-US" altLang="ko-KR" sz="2400" u="sng" dirty="0"/>
              <a:t>statistical techniques</a:t>
            </a:r>
            <a:r>
              <a:rPr lang="en-US" altLang="ko-KR" sz="2400" dirty="0"/>
              <a:t> to provide insight.</a:t>
            </a:r>
          </a:p>
          <a:p>
            <a:pPr marL="0" indent="0">
              <a:buNone/>
            </a:pPr>
            <a:endParaRPr lang="en-US" altLang="ko-KR" sz="2400" dirty="0"/>
          </a:p>
          <a:p>
            <a:r>
              <a:rPr lang="en-US" altLang="ko-KR" sz="2400" dirty="0"/>
              <a:t>Machine learning uses </a:t>
            </a:r>
            <a:r>
              <a:rPr lang="en-US" altLang="ko-KR" sz="2400" u="sng" dirty="0">
                <a:solidFill>
                  <a:srgbClr val="FF0000"/>
                </a:solidFill>
              </a:rPr>
              <a:t>past experiences</a:t>
            </a:r>
            <a:r>
              <a:rPr lang="en-US" altLang="ko-KR" sz="2400" dirty="0"/>
              <a:t> as data.</a:t>
            </a:r>
          </a:p>
          <a:p>
            <a:endParaRPr lang="en-US" altLang="ko-KR" sz="2400" dirty="0"/>
          </a:p>
          <a:p>
            <a:r>
              <a:rPr lang="en-US" altLang="ko-KR" sz="2400" dirty="0"/>
              <a:t>Main value of machine learning</a:t>
            </a:r>
          </a:p>
          <a:p>
            <a:pPr marL="0" indent="0">
              <a:buNone/>
            </a:pPr>
            <a:r>
              <a:rPr lang="en-US" altLang="ko-KR" sz="2400" dirty="0"/>
              <a:t>- Receiving actionable insight to </a:t>
            </a:r>
            <a:r>
              <a:rPr lang="en-US" altLang="ko-KR" sz="2400" u="sng" dirty="0">
                <a:solidFill>
                  <a:srgbClr val="FF0000"/>
                </a:solidFill>
              </a:rPr>
              <a:t>make better decisions than before.</a:t>
            </a:r>
          </a:p>
          <a:p>
            <a:pPr marL="0" indent="0">
              <a:buNone/>
            </a:pP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7115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BD6D6E03-0449-4B07-A351-03AC37927FF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4502" y="491743"/>
            <a:ext cx="6072641" cy="5874509"/>
          </a:xfrm>
          <a:prstGeom prst="rect">
            <a:avLst/>
          </a:prstGeom>
        </p:spPr>
      </p:pic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752B3A2-83D3-402C-8ADF-049A3B692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73473" y="1047565"/>
            <a:ext cx="4447786" cy="49359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Who is the main target of this article? </a:t>
            </a:r>
          </a:p>
          <a:p>
            <a:pPr marL="0" indent="0">
              <a:buNone/>
            </a:pPr>
            <a:r>
              <a:rPr lang="en-US" altLang="ko-KR" dirty="0"/>
              <a:t>-&gt; Facility Manager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What is the author’s object?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tx1"/>
                </a:solidFill>
              </a:rPr>
              <a:t>-&gt; Make audiences </a:t>
            </a:r>
            <a:r>
              <a:rPr lang="en-US" altLang="ko-KR" dirty="0"/>
              <a:t>to learn how to gather data and </a:t>
            </a:r>
            <a:r>
              <a:rPr lang="en-US" altLang="ko-KR" dirty="0">
                <a:solidFill>
                  <a:schemeClr val="tx1"/>
                </a:solidFill>
              </a:rPr>
              <a:t>how to </a:t>
            </a:r>
            <a:r>
              <a:rPr lang="en-US" altLang="ko-KR" dirty="0"/>
              <a:t>use machine learning.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Why I chose this article? </a:t>
            </a:r>
          </a:p>
          <a:p>
            <a:pPr marL="0" indent="0">
              <a:buNone/>
            </a:pPr>
            <a:r>
              <a:rPr lang="en-US" altLang="ko-KR" dirty="0"/>
              <a:t>-&gt; They suggest fundamental factors who want to apply machine learning.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887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A5FB945-4E54-498D-9F67-0A648BEC4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4999" y="1236215"/>
            <a:ext cx="4447786" cy="46067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Suggest three main questions who want to use machine learning.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Explain concepts and show examples by using expert’s comments.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Quote three experts’ comment.</a:t>
            </a:r>
          </a:p>
          <a:p>
            <a:pPr marL="0" indent="0">
              <a:buNone/>
            </a:pPr>
            <a:r>
              <a:rPr lang="en-US" altLang="ko-KR" dirty="0"/>
              <a:t>(Hugues </a:t>
            </a:r>
            <a:r>
              <a:rPr lang="en-US" altLang="ko-KR" dirty="0" err="1"/>
              <a:t>Meyrath</a:t>
            </a:r>
            <a:r>
              <a:rPr lang="en-US" altLang="ko-KR" dirty="0"/>
              <a:t>, Sri Chandrashekar, </a:t>
            </a:r>
          </a:p>
          <a:p>
            <a:pPr marL="0" indent="0">
              <a:buNone/>
            </a:pPr>
            <a:r>
              <a:rPr lang="en-US" altLang="ko-KR" dirty="0"/>
              <a:t>Ash </a:t>
            </a:r>
            <a:r>
              <a:rPr lang="en-US" altLang="ko-KR" dirty="0" err="1"/>
              <a:t>Awad</a:t>
            </a:r>
            <a:r>
              <a:rPr lang="en-US" altLang="ko-KR" dirty="0"/>
              <a:t>)</a:t>
            </a:r>
            <a:endParaRPr lang="ko-KR" altLang="en-US" dirty="0"/>
          </a:p>
        </p:txBody>
      </p:sp>
      <p:pic>
        <p:nvPicPr>
          <p:cNvPr id="11" name="내용 개체 틀 10">
            <a:extLst>
              <a:ext uri="{FF2B5EF4-FFF2-40B4-BE49-F238E27FC236}">
                <a16:creationId xmlns:a16="http://schemas.microsoft.com/office/drawing/2014/main" id="{90626739-7A73-40AB-8591-90A29791304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51770" y="1236215"/>
            <a:ext cx="3935461" cy="454684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CE62FCC-58A2-42E1-A944-B373AF591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" y="1236215"/>
            <a:ext cx="2518605" cy="454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5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E90B4AF5-FBED-4089-9AC6-A3D695F122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8DEA12-044E-4315-8F09-DEDEFFEA6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6525" y="1216425"/>
            <a:ext cx="5184244" cy="44251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Main output : 5 Steps to optimize facility with data analytics</a:t>
            </a:r>
          </a:p>
          <a:p>
            <a:pPr marL="0" indent="0">
              <a:buNone/>
            </a:pPr>
            <a:r>
              <a:rPr lang="en-US" altLang="ko-KR" dirty="0"/>
              <a:t>= 5 Blueprints for machine learning</a:t>
            </a:r>
          </a:p>
          <a:p>
            <a:pPr marL="0" indent="0">
              <a:buNone/>
            </a:pPr>
            <a:r>
              <a:rPr lang="en-US" altLang="ko-KR" dirty="0"/>
              <a:t>1) Unlock data in the built environment</a:t>
            </a:r>
          </a:p>
          <a:p>
            <a:pPr marL="0" indent="0">
              <a:buNone/>
            </a:pPr>
            <a:r>
              <a:rPr lang="en-US" altLang="ko-KR" dirty="0"/>
              <a:t>2) Analyze data</a:t>
            </a:r>
          </a:p>
          <a:p>
            <a:pPr marL="0" indent="0">
              <a:buNone/>
            </a:pPr>
            <a:r>
              <a:rPr lang="en-US" altLang="ko-KR" dirty="0"/>
              <a:t>3) Sharing analysis and data</a:t>
            </a:r>
          </a:p>
          <a:p>
            <a:pPr marL="0" indent="0">
              <a:buNone/>
            </a:pPr>
            <a:r>
              <a:rPr lang="en-US" altLang="ko-KR" dirty="0"/>
              <a:t>4) Create action</a:t>
            </a:r>
          </a:p>
          <a:p>
            <a:pPr marL="0" indent="0">
              <a:buNone/>
            </a:pPr>
            <a:r>
              <a:rPr lang="en-US" altLang="ko-KR" dirty="0"/>
              <a:t>5) Change behaviors</a:t>
            </a:r>
          </a:p>
          <a:p>
            <a:pPr>
              <a:buFont typeface="Wingdings" panose="05000000000000000000" pitchFamily="2" charset="2"/>
              <a:buChar char="u"/>
            </a:pP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A156182-1748-4005-AE9A-9773935EB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" y="642430"/>
            <a:ext cx="6268968" cy="197648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487873DD-30BC-41B6-84E6-642EEB530F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18913"/>
            <a:ext cx="6274232" cy="397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83C73FAD-3110-4A0C-98B7-8A1CD8E7C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9936"/>
          </a:xfrm>
        </p:spPr>
        <p:txBody>
          <a:bodyPr/>
          <a:lstStyle/>
          <a:p>
            <a:r>
              <a:rPr lang="en-US" altLang="ko-KR" dirty="0"/>
              <a:t>Current Problems and Expectations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5FB1852-96A7-48D6-A114-581F7BE8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0023"/>
            <a:ext cx="9601200" cy="41273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Humans are limited in our ability to create actionable insights with data.</a:t>
            </a:r>
          </a:p>
          <a:p>
            <a:pPr marL="0" indent="0">
              <a:buNone/>
            </a:pPr>
            <a:r>
              <a:rPr lang="en-US" altLang="ko-KR" dirty="0"/>
              <a:t>-&gt; Machine learning allows an </a:t>
            </a:r>
            <a:r>
              <a:rPr lang="en-US" altLang="ko-KR" u="sng" dirty="0">
                <a:solidFill>
                  <a:srgbClr val="FF0000"/>
                </a:solidFill>
              </a:rPr>
              <a:t>unlimited number of potential insights </a:t>
            </a:r>
            <a:r>
              <a:rPr lang="en-US" altLang="ko-KR" dirty="0"/>
              <a:t>by virtue of algorithms and computing power that far exceed our own.</a:t>
            </a:r>
          </a:p>
          <a:p>
            <a:pPr marL="0" indent="0"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Machine learning </a:t>
            </a:r>
            <a:r>
              <a:rPr lang="en-US" altLang="ko-KR" u="sng" dirty="0">
                <a:solidFill>
                  <a:srgbClr val="FF0000"/>
                </a:solidFill>
              </a:rPr>
              <a:t>will get applied to more use cases </a:t>
            </a:r>
            <a:r>
              <a:rPr lang="en-US" altLang="ko-KR" dirty="0"/>
              <a:t>– going from more generic to specific problems, verticals, trades, etc.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u="sng" dirty="0">
                <a:solidFill>
                  <a:srgbClr val="FF0000"/>
                </a:solidFill>
              </a:rPr>
              <a:t>Learning gets accelerated </a:t>
            </a:r>
            <a:r>
              <a:rPr lang="en-US" altLang="ko-KR" dirty="0"/>
              <a:t>over time, and thereby machine learning yields </a:t>
            </a:r>
            <a:r>
              <a:rPr lang="en-US" altLang="ko-KR" u="sng" dirty="0">
                <a:solidFill>
                  <a:srgbClr val="FF0000"/>
                </a:solidFill>
              </a:rPr>
              <a:t>more and more insights.</a:t>
            </a:r>
          </a:p>
        </p:txBody>
      </p:sp>
    </p:spTree>
    <p:extLst>
      <p:ext uri="{BB962C8B-B14F-4D97-AF65-F5344CB8AC3E}">
        <p14:creationId xmlns:p14="http://schemas.microsoft.com/office/powerpoint/2010/main" val="9261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9E66B7-4DD9-4A68-8746-F5DF838E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009573" cy="1485900"/>
          </a:xfrm>
        </p:spPr>
        <p:txBody>
          <a:bodyPr/>
          <a:lstStyle/>
          <a:p>
            <a:r>
              <a:rPr lang="en-US" altLang="ko-KR" dirty="0"/>
              <a:t>What is this trade journal expected to do?</a:t>
            </a:r>
            <a:endParaRPr lang="ko-KR" altLang="en-US" dirty="0"/>
          </a:p>
        </p:txBody>
      </p:sp>
      <p:sp>
        <p:nvSpPr>
          <p:cNvPr id="11" name="내용 개체 틀 10">
            <a:extLst>
              <a:ext uri="{FF2B5EF4-FFF2-40B4-BE49-F238E27FC236}">
                <a16:creationId xmlns:a16="http://schemas.microsoft.com/office/drawing/2014/main" id="{FC165A84-EBCA-47F1-928C-76ED25BA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66655"/>
            <a:ext cx="9601200" cy="48116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2800" dirty="0"/>
              <a:t>The author tries to explain machine learning to facility managers by this article.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sz="2800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2800" dirty="0"/>
              <a:t>The article shows </a:t>
            </a:r>
            <a:r>
              <a:rPr lang="en-US" altLang="ko-KR" sz="2800" u="sng" dirty="0">
                <a:solidFill>
                  <a:srgbClr val="FF0000"/>
                </a:solidFill>
              </a:rPr>
              <a:t>basic steps of applying machine learning.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ko-KR" sz="2800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2800" dirty="0"/>
              <a:t>This article </a:t>
            </a:r>
            <a:r>
              <a:rPr lang="en-US" altLang="ko-KR" sz="2800" dirty="0">
                <a:solidFill>
                  <a:schemeClr val="tx1"/>
                </a:solidFill>
              </a:rPr>
              <a:t>can </a:t>
            </a:r>
            <a:r>
              <a:rPr lang="en-US" altLang="ko-KR" sz="2800" u="sng" dirty="0">
                <a:solidFill>
                  <a:srgbClr val="FF0000"/>
                </a:solidFill>
              </a:rPr>
              <a:t>give interest to people and help people who want to do project about Machine learning or AI .</a:t>
            </a:r>
          </a:p>
          <a:p>
            <a:pPr marL="0" indent="0">
              <a:buNone/>
            </a:pPr>
            <a:endParaRPr lang="en-US" altLang="ko-KR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90117"/>
      </p:ext>
    </p:extLst>
  </p:cSld>
  <p:clrMapOvr>
    <a:masterClrMapping/>
  </p:clrMapOvr>
</p:sld>
</file>

<file path=ppt/theme/theme1.xml><?xml version="1.0" encoding="utf-8"?>
<a:theme xmlns:a="http://schemas.openxmlformats.org/drawingml/2006/main" name="자르기">
  <a:themeElements>
    <a:clrScheme name="자르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자르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자르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자르기</Template>
  <TotalTime>675</TotalTime>
  <Words>331</Words>
  <Application>Microsoft Office PowerPoint</Application>
  <PresentationFormat>와이드스크린</PresentationFormat>
  <Paragraphs>46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Franklin Gothic Book</vt:lpstr>
      <vt:lpstr>Wingdings</vt:lpstr>
      <vt:lpstr>자르기</vt:lpstr>
      <vt:lpstr>Trade Journal review -Machine Learning 101</vt:lpstr>
      <vt:lpstr>Concept of machine learning</vt:lpstr>
      <vt:lpstr>PowerPoint 프레젠테이션</vt:lpstr>
      <vt:lpstr>PowerPoint 프레젠테이션</vt:lpstr>
      <vt:lpstr>PowerPoint 프레젠테이션</vt:lpstr>
      <vt:lpstr>Current Problems and Expectations</vt:lpstr>
      <vt:lpstr>What is this trade journal expected to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Journal review -Machine Learning 101</dc:title>
  <dc:creator>Kim Taeuk</dc:creator>
  <cp:lastModifiedBy>Kim Taeuk</cp:lastModifiedBy>
  <cp:revision>22</cp:revision>
  <dcterms:created xsi:type="dcterms:W3CDTF">2019-02-09T15:40:44Z</dcterms:created>
  <dcterms:modified xsi:type="dcterms:W3CDTF">2019-03-17T03:39:42Z</dcterms:modified>
</cp:coreProperties>
</file>